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DF0A2B-3F5A-4E0A-633D-C9CA5A585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C8BC7EE-8796-DA62-1C79-205320F6B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A55085-3AFE-480A-A58A-8D4F739C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9A1C2AA-961C-77F8-085F-29371249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52A18D6-C414-C074-9C29-C5767ED6F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404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E6F2D5-D4B7-1D8D-15F9-36499A36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C987412-FFC7-DCE0-D3AD-7DAE2F94E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0BAC6E-3BA0-39D8-1F74-E92592C7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0CE338-3CA5-66C8-323D-260ADB0A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E36C97-9857-BDEC-25BA-C7D0A26B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641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69659D1-F562-B4FA-DB91-D3A57AAA7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F8FE3CA-0699-9DCC-6794-9B83066FC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28BA8D-FA57-90E0-B6DF-F43A2396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2D24DB-8B51-3BBE-F202-59900EF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E8BFE8-7B61-DEFB-76CA-41495662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3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D625C4-1234-0ADA-E78A-3996EEA9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037AAD-CA0A-1119-1AC8-D7FD1E67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E85C35-F687-EE86-A40B-6C7FD255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5C86E8-E5CC-0314-6D80-9941983C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B3F1EBE-E496-3F9B-0B7F-5CF31BF5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183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75D991-669D-E1FD-9722-C9E3418C4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6DAACE-F695-A65E-8066-DB1A858E5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649B68-EDBB-50CD-706F-75D0D078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C4F696-8DC7-2333-27E5-1C4E8512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82AC22-10A4-0129-767A-1501FF34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177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E31F09-883D-0456-CF52-27B60238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AC33FD-4E06-520B-AF83-CFFF45B1E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CA89032-8302-0544-2473-3BF9595D3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83E4C49-7E5A-1701-C87C-DE2DE46D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6221B9-2D20-5873-C398-1937B823B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FDBF07A-349A-C70E-734B-0FD2CDDBE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96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6DB5DB-D3E9-8EC1-E879-07068F0C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56BD364-4083-2C18-0EA9-F3C0C13A0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5F7122A-1776-733E-2541-5392A3195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39FC5EA-D28C-FBCD-F69E-4911EF736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AFB9F33-A09E-3C16-EA61-1E2EE8618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B6964E9-5CBA-3523-9477-16AE4DD1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4CDE226-A32D-EB4B-1384-BF1D5785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A38525A-55B8-FD51-BFA5-64DC8BAD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36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D28F5D-6C46-D61D-5F1E-33D4728FD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3CF9EFC-8893-A2B4-8140-BBB5ECC1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8B3EBF1-8036-E3B7-9DB5-A5F63139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5D829D4-F4EC-8AC1-68AE-0E764AA2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930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27D198C-8DC3-E4ED-2F2E-F12BE082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89A521B-E301-49DE-94CA-3B0EA42E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62ECA38-89EE-9B09-4D97-4F65C9EE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382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C8FA75-B203-8BFF-DEA6-A13BCD16C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1DA955C-EC26-C443-198F-2628F0551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5A26F0-8F24-94EB-FCE6-B560658C8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CAF35C4-25B1-CAB0-C109-9B51B367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685329-1BAF-DC2D-27F0-2F3A34FB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6FB58F-AC17-0D54-948A-535870B7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16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C463EB-0230-E8D5-11B6-45C2F7D8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89465D9-1F81-4719-3D85-CF6B7862A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BCDF374-9579-F352-2FD4-C7427E99B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82A0ADD-86DC-E3F1-53FA-B533619F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B79093-D797-C654-9343-D8287158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C66FF07-8971-3BD9-882D-0E2F427A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071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9096CF3-39F5-7AE8-8672-109CFE9F3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DA7706A-FC35-09FE-7BA8-3095B59BA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882878-D4E4-ECAA-E375-059406274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CA00-B685-2341-ACD3-68DFE589E7DE}" type="datetimeFigureOut">
              <a:rPr lang="ar-SA" smtClean="0"/>
              <a:t>23 ربيع الأول، 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6545F0-DC4C-3833-BDEB-C49C4DC93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11757A-357D-CFD3-78B1-8C8A8FD6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9FCD-6380-AA4C-8F4B-66DB869847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82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ordwall.net/resource/3946290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55871F-08FD-5E1D-ADFB-77DACA01E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111" y="3429000"/>
            <a:ext cx="9144000" cy="2387600"/>
          </a:xfrm>
        </p:spPr>
        <p:txBody>
          <a:bodyPr/>
          <a:lstStyle/>
          <a:p>
            <a:r>
              <a:rPr lang="en-GB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https://wordwall.net/resource/39462902</a:t>
            </a:r>
            <a:r>
              <a:rPr lang="en-US">
                <a:effectLst/>
              </a:rPr>
              <a:t> </a:t>
            </a:r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7F7B82B-31A7-116D-C4A0-C15CA0FA8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610" y="820924"/>
            <a:ext cx="5596779" cy="366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1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4BC230-9E59-5754-AB08-01D89121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A8D090-5DFD-11F0-B7E5-C8159FDE7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580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2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https://wordwall.net/resource/39462902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https://wordwall.net/resource/39462902 </dc:title>
  <dc:creator>salha essa</dc:creator>
  <cp:lastModifiedBy>salha essa</cp:lastModifiedBy>
  <cp:revision>1</cp:revision>
  <dcterms:created xsi:type="dcterms:W3CDTF">2023-10-07T12:28:12Z</dcterms:created>
  <dcterms:modified xsi:type="dcterms:W3CDTF">2023-10-07T12:31:03Z</dcterms:modified>
</cp:coreProperties>
</file>